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57" r:id="rId6"/>
    <p:sldId id="261" r:id="rId7"/>
    <p:sldId id="260" r:id="rId8"/>
    <p:sldId id="262" r:id="rId9"/>
    <p:sldId id="258" r:id="rId10"/>
    <p:sldId id="263" r:id="rId11"/>
    <p:sldId id="259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8DEB28B-63CE-4937-9DE3-8898AD626CC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D5DC-31C8-420F-B3CC-FB55F0754C1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LP_HGKq-j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Constitution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664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Preamble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 to Constitution, explains purpose of new government. (“We the people…”)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http://www.youtube.com/watch?v=FLP_HGKq-jg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70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Summarize the Preamble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2-3 sentences explaining the message of the Preamble.</a:t>
            </a:r>
          </a:p>
          <a:p>
            <a:pPr lvl="1"/>
            <a:r>
              <a:rPr lang="en-US" dirty="0" smtClean="0"/>
              <a:t>Make connections to 4 purposes of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00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Federalism (shared power national-state)</a:t>
            </a:r>
          </a:p>
          <a:p>
            <a:r>
              <a:rPr lang="en-US" dirty="0" smtClean="0"/>
              <a:t>Popular sovereignty (</a:t>
            </a:r>
            <a:r>
              <a:rPr lang="en-US" dirty="0" err="1" smtClean="0"/>
              <a:t>gov.</a:t>
            </a:r>
            <a:r>
              <a:rPr lang="en-US" dirty="0" smtClean="0"/>
              <a:t> “by the people”)</a:t>
            </a:r>
          </a:p>
          <a:p>
            <a:r>
              <a:rPr lang="en-US" dirty="0" smtClean="0"/>
              <a:t>Separation of powers (3 branches)</a:t>
            </a:r>
          </a:p>
          <a:p>
            <a:r>
              <a:rPr lang="en-US" dirty="0" smtClean="0"/>
              <a:t>Checks and balances (3 branches)</a:t>
            </a:r>
          </a:p>
          <a:p>
            <a:r>
              <a:rPr lang="en-US" dirty="0" smtClean="0"/>
              <a:t>Limited government (not too much power)</a:t>
            </a:r>
          </a:p>
          <a:p>
            <a:r>
              <a:rPr lang="en-US" dirty="0" smtClean="0"/>
              <a:t>Judicial review (constitutionality of laws)</a:t>
            </a:r>
          </a:p>
        </p:txBody>
      </p:sp>
    </p:spTree>
    <p:extLst>
      <p:ext uri="{BB962C8B-B14F-4D97-AF65-F5344CB8AC3E}">
        <p14:creationId xmlns:p14="http://schemas.microsoft.com/office/powerpoint/2010/main" val="2408573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Prioritize the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a partner, list the 6 principles in order from most important to least important.</a:t>
            </a:r>
          </a:p>
          <a:p>
            <a:r>
              <a:rPr lang="en-US" dirty="0" smtClean="0"/>
              <a:t>Write 2-3 sentences explaining why you ordered them the way you did.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07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1500" indent="-571500">
              <a:buAutoNum type="romanUcPeriod"/>
            </a:pPr>
            <a:r>
              <a:rPr lang="en-US" dirty="0" smtClean="0"/>
              <a:t>Legislative branch (Congress- House/Senate)</a:t>
            </a:r>
          </a:p>
          <a:p>
            <a:pPr marL="571500" indent="-571500">
              <a:buAutoNum type="romanUcPeriod"/>
            </a:pPr>
            <a:r>
              <a:rPr lang="en-US" dirty="0" smtClean="0"/>
              <a:t>Executive branch (President/VP)</a:t>
            </a:r>
          </a:p>
          <a:p>
            <a:pPr marL="571500" indent="-571500">
              <a:buAutoNum type="romanUcPeriod"/>
            </a:pPr>
            <a:r>
              <a:rPr lang="en-US" dirty="0" smtClean="0"/>
              <a:t>Judicial branch (Federal courts)</a:t>
            </a:r>
          </a:p>
          <a:p>
            <a:pPr marL="571500" indent="-571500">
              <a:buAutoNum type="romanUcPeriod"/>
            </a:pPr>
            <a:r>
              <a:rPr lang="en-US" dirty="0" smtClean="0"/>
              <a:t>Relations among states</a:t>
            </a:r>
          </a:p>
          <a:p>
            <a:pPr marL="571500" indent="-571500">
              <a:buAutoNum type="romanUcPeriod"/>
            </a:pPr>
            <a:r>
              <a:rPr lang="en-US" dirty="0" smtClean="0"/>
              <a:t>Amendments (2/3 Congress, 3/4 states)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National supremacy (over states)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Ratification (2/3 states = 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18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Evaluate 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2-3 sentences reflecting on whether or not you think the Constitution was well written.</a:t>
            </a:r>
          </a:p>
          <a:p>
            <a:pPr lvl="1"/>
            <a:r>
              <a:rPr lang="en-US" dirty="0" smtClean="0"/>
              <a:t>Is there anything you especially like?</a:t>
            </a:r>
          </a:p>
          <a:p>
            <a:pPr lvl="1"/>
            <a:r>
              <a:rPr lang="en-US" dirty="0" smtClean="0"/>
              <a:t>Is there anything you would have done differently?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0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Change the Constitution when necessary</a:t>
            </a:r>
          </a:p>
          <a:p>
            <a:r>
              <a:rPr lang="en-US" dirty="0" smtClean="0"/>
              <a:t>Protect individual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52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Activity: Examine an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In a group, summarize your assigned amendment (1, 2, 4, or 8) in your own words.</a:t>
            </a:r>
          </a:p>
          <a:p>
            <a:pPr marL="0" indent="0">
              <a:buNone/>
            </a:pPr>
            <a:r>
              <a:rPr lang="en-US" dirty="0" smtClean="0"/>
              <a:t>2. Provide 2 examples of when this amendment could protect a person against unfair intrusion.</a:t>
            </a:r>
          </a:p>
          <a:p>
            <a:pPr marL="0" indent="0">
              <a:buNone/>
            </a:pPr>
            <a:r>
              <a:rPr lang="en-US" dirty="0" smtClean="0"/>
              <a:t>3. Provide 1 example of when this amendment would not be enough to protect a person (when they no longer have this right).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21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958F0F53F4AF43B7B2AF6EAC55C302" ma:contentTypeVersion="0" ma:contentTypeDescription="Create a new document." ma:contentTypeScope="" ma:versionID="47af76201fab442047bd3b9da577768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D0B34FA-9D68-44CD-8D53-4F929922A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027564C-0A6F-4807-B69F-B655566E8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52E3D5-1D73-495C-82B8-23FA344FE2E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</TotalTime>
  <Words>286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Constitution Workshop</vt:lpstr>
      <vt:lpstr>Preamble</vt:lpstr>
      <vt:lpstr>Activity: Summarize the Preamble</vt:lpstr>
      <vt:lpstr>6 Principles</vt:lpstr>
      <vt:lpstr>Activity: Prioritize the Principles</vt:lpstr>
      <vt:lpstr>Articles</vt:lpstr>
      <vt:lpstr>Activity: Evaluate the Constitution</vt:lpstr>
      <vt:lpstr>Amendments</vt:lpstr>
      <vt:lpstr>Activity: Examine an Amendment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Constitution Workshop</dc:title>
  <dc:creator>Danielson, Jason</dc:creator>
  <cp:lastModifiedBy>Danielson, Jason</cp:lastModifiedBy>
  <cp:revision>3</cp:revision>
  <dcterms:created xsi:type="dcterms:W3CDTF">2011-09-13T12:11:40Z</dcterms:created>
  <dcterms:modified xsi:type="dcterms:W3CDTF">2011-09-13T12:27:00Z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0x010100ED958F0F53F4AF43B7B2AF6EAC55C302</vt:lpwstr>
  </property>
</Properties>
</file>